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1"/>
  </p:notesMasterIdLst>
  <p:sldIdLst>
    <p:sldId id="260" r:id="rId2"/>
    <p:sldId id="309" r:id="rId3"/>
    <p:sldId id="292" r:id="rId4"/>
    <p:sldId id="293" r:id="rId5"/>
    <p:sldId id="294" r:id="rId6"/>
    <p:sldId id="296" r:id="rId7"/>
    <p:sldId id="299" r:id="rId8"/>
    <p:sldId id="301" r:id="rId9"/>
    <p:sldId id="310" r:id="rId10"/>
    <p:sldId id="269" r:id="rId11"/>
    <p:sldId id="256" r:id="rId12"/>
    <p:sldId id="257" r:id="rId13"/>
    <p:sldId id="258" r:id="rId14"/>
    <p:sldId id="259" r:id="rId15"/>
    <p:sldId id="312" r:id="rId16"/>
    <p:sldId id="313" r:id="rId17"/>
    <p:sldId id="326" r:id="rId18"/>
    <p:sldId id="327" r:id="rId19"/>
    <p:sldId id="328" r:id="rId20"/>
    <p:sldId id="329" r:id="rId21"/>
    <p:sldId id="330" r:id="rId22"/>
    <p:sldId id="314" r:id="rId23"/>
    <p:sldId id="315" r:id="rId24"/>
    <p:sldId id="316" r:id="rId25"/>
    <p:sldId id="321" r:id="rId26"/>
    <p:sldId id="320" r:id="rId27"/>
    <p:sldId id="324" r:id="rId28"/>
    <p:sldId id="262" r:id="rId29"/>
    <p:sldId id="261" r:id="rId3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6103" autoAdjust="0"/>
  </p:normalViewPr>
  <p:slideViewPr>
    <p:cSldViewPr snapToGrid="0" snapToObjects="1">
      <p:cViewPr varScale="1">
        <p:scale>
          <a:sx n="71" d="100"/>
          <a:sy n="71" d="100"/>
        </p:scale>
        <p:origin x="-1416" y="-10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832"/>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notesMaster" Target="notesMasters/notesMaster1.xml"/><Relationship Id="rId32" Type="http://schemas.openxmlformats.org/officeDocument/2006/relationships/printerSettings" Target="printerSettings/printerSettings1.bin"/><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presProps" Target="presProps.xml"/><Relationship Id="rId34" Type="http://schemas.openxmlformats.org/officeDocument/2006/relationships/viewProps" Target="viewProps.xml"/><Relationship Id="rId35" Type="http://schemas.openxmlformats.org/officeDocument/2006/relationships/theme" Target="theme/theme1.xml"/><Relationship Id="rId3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9088D9-6209-D045-BF6B-2DAA4B496C35}" type="datetimeFigureOut">
              <a:rPr lang="en-US" smtClean="0"/>
              <a:t>2/6/17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A3F04C3-08FE-AB4A-987D-93ED4DB9FA2A}" type="slidenum">
              <a:rPr lang="en-US" smtClean="0"/>
              <a:t>‹#›</a:t>
            </a:fld>
            <a:endParaRPr lang="en-US"/>
          </a:p>
        </p:txBody>
      </p:sp>
    </p:spTree>
    <p:extLst>
      <p:ext uri="{BB962C8B-B14F-4D97-AF65-F5344CB8AC3E}">
        <p14:creationId xmlns:p14="http://schemas.microsoft.com/office/powerpoint/2010/main" val="411730651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45BBE502-4385-8A46-A59B-58F36BFDC042}" type="slidenum">
              <a:rPr lang="en-US"/>
              <a:pPr eaLnBrk="1" hangingPunct="1"/>
              <a:t>3</a:t>
            </a:fld>
            <a:endParaRPr lang="en-US"/>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Archigram</a:t>
            </a:r>
            <a:r>
              <a:rPr lang="en-US" dirty="0" smtClean="0"/>
              <a:t>,</a:t>
            </a:r>
            <a:r>
              <a:rPr lang="en-US" baseline="0" dirty="0" smtClean="0"/>
              <a:t> Ron </a:t>
            </a:r>
            <a:r>
              <a:rPr lang="en-US" baseline="0" dirty="0" err="1" smtClean="0"/>
              <a:t>Harron</a:t>
            </a:r>
            <a:r>
              <a:rPr lang="en-US" dirty="0" smtClean="0"/>
              <a:t>, </a:t>
            </a:r>
            <a:r>
              <a:rPr lang="en-US" i="1" dirty="0" smtClean="0"/>
              <a:t>Walking City, </a:t>
            </a:r>
            <a:r>
              <a:rPr lang="en-US" dirty="0" smtClean="0"/>
              <a:t>1964</a:t>
            </a:r>
          </a:p>
          <a:p>
            <a:endParaRPr lang="en-US" dirty="0" smtClean="0"/>
          </a:p>
          <a:p>
            <a:r>
              <a:rPr lang="en-US" dirty="0" smtClean="0"/>
              <a:t>With their own intelligence, this</a:t>
            </a:r>
            <a:r>
              <a:rPr lang="en-US" baseline="0" dirty="0" smtClean="0"/>
              <a:t> city</a:t>
            </a:r>
            <a:r>
              <a:rPr lang="en-US" dirty="0" smtClean="0"/>
              <a:t> could freely roam the world, moving to wherever their resources or manufacturing abilities were needed. Various walking cities could interconnect with each other to form larger 'walking metropolises' when needed, and then disperse when their concentrated power was no longer necessary. Individual buildings or structures could also be mobile, moving wherever their owner wanted or needs dictated.</a:t>
            </a:r>
            <a:endParaRPr lang="en-US" dirty="0"/>
          </a:p>
        </p:txBody>
      </p:sp>
      <p:sp>
        <p:nvSpPr>
          <p:cNvPr id="4" name="Slide Number Placeholder 3"/>
          <p:cNvSpPr>
            <a:spLocks noGrp="1"/>
          </p:cNvSpPr>
          <p:nvPr>
            <p:ph type="sldNum" sz="quarter" idx="10"/>
          </p:nvPr>
        </p:nvSpPr>
        <p:spPr/>
        <p:txBody>
          <a:bodyPr/>
          <a:lstStyle/>
          <a:p>
            <a:fld id="{5A3F04C3-08FE-AB4A-987D-93ED4DB9FA2A}" type="slidenum">
              <a:rPr lang="en-US" smtClean="0"/>
              <a:t>29</a:t>
            </a:fld>
            <a:endParaRPr lang="en-US"/>
          </a:p>
        </p:txBody>
      </p:sp>
    </p:spTree>
    <p:extLst>
      <p:ext uri="{BB962C8B-B14F-4D97-AF65-F5344CB8AC3E}">
        <p14:creationId xmlns:p14="http://schemas.microsoft.com/office/powerpoint/2010/main" val="24700661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3E3710B1-7D90-8642-B63B-89A4BFC47E43}" type="slidenum">
              <a:rPr lang="en-US"/>
              <a:pPr eaLnBrk="1" hangingPunct="1"/>
              <a:t>4</a:t>
            </a:fld>
            <a:endParaRPr 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7ECB8FDB-719C-1C4F-813C-E91C0E26907D}" type="slidenum">
              <a:rPr lang="en-US"/>
              <a:pPr eaLnBrk="1" hangingPunct="1"/>
              <a:t>5</a:t>
            </a:fld>
            <a:endParaRPr lang="en-US"/>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D5DF14C6-3B7D-4C43-99B3-CD19040D9300}" type="slidenum">
              <a:rPr lang="en-US"/>
              <a:pPr eaLnBrk="1" hangingPunct="1"/>
              <a:t>6</a:t>
            </a:fld>
            <a:endParaRPr lang="en-US"/>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15D038B5-DC34-D747-881E-8401E675FC12}" type="slidenum">
              <a:rPr lang="en-US"/>
              <a:pPr eaLnBrk="1" hangingPunct="1"/>
              <a:t>7</a:t>
            </a:fld>
            <a:endParaRPr lang="en-US"/>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2ADC166A-660E-7347-84E2-85E0DDC22681}" type="slidenum">
              <a:rPr lang="en-US"/>
              <a:pPr eaLnBrk="1" hangingPunct="1"/>
              <a:t>8</a:t>
            </a:fld>
            <a:endParaRPr lang="en-US"/>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5A3F04C3-08FE-AB4A-987D-93ED4DB9FA2A}" type="slidenum">
              <a:rPr lang="en-US" smtClean="0"/>
              <a:t>10</a:t>
            </a:fld>
            <a:endParaRPr lang="en-US"/>
          </a:p>
        </p:txBody>
      </p:sp>
    </p:spTree>
    <p:extLst>
      <p:ext uri="{BB962C8B-B14F-4D97-AF65-F5344CB8AC3E}">
        <p14:creationId xmlns:p14="http://schemas.microsoft.com/office/powerpoint/2010/main" val="8853960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Building</a:t>
            </a:r>
            <a:r>
              <a:rPr lang="en-US" baseline="0" dirty="0" smtClean="0"/>
              <a:t> as machine, all at once operating within a network</a:t>
            </a:r>
            <a:endParaRPr lang="en-US" dirty="0"/>
          </a:p>
        </p:txBody>
      </p:sp>
      <p:sp>
        <p:nvSpPr>
          <p:cNvPr id="4" name="Slide Number Placeholder 3"/>
          <p:cNvSpPr>
            <a:spLocks noGrp="1"/>
          </p:cNvSpPr>
          <p:nvPr>
            <p:ph type="sldNum" sz="quarter" idx="10"/>
          </p:nvPr>
        </p:nvSpPr>
        <p:spPr/>
        <p:txBody>
          <a:bodyPr/>
          <a:lstStyle/>
          <a:p>
            <a:fld id="{5A3F04C3-08FE-AB4A-987D-93ED4DB9FA2A}" type="slidenum">
              <a:rPr lang="en-US" smtClean="0"/>
              <a:t>27</a:t>
            </a:fld>
            <a:endParaRPr lang="en-US"/>
          </a:p>
        </p:txBody>
      </p:sp>
    </p:spTree>
    <p:extLst>
      <p:ext uri="{BB962C8B-B14F-4D97-AF65-F5344CB8AC3E}">
        <p14:creationId xmlns:p14="http://schemas.microsoft.com/office/powerpoint/2010/main" val="7126226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Zund</a:t>
            </a:r>
            <a:r>
              <a:rPr lang="en-US" dirty="0" smtClean="0"/>
              <a:t>-Up</a:t>
            </a:r>
            <a:r>
              <a:rPr lang="en-US" i="1" dirty="0" smtClean="0"/>
              <a:t>, Great Vienna Auto-Expander</a:t>
            </a:r>
            <a:r>
              <a:rPr lang="en-US" dirty="0" smtClean="0"/>
              <a:t>,</a:t>
            </a:r>
            <a:r>
              <a:rPr lang="en-US" baseline="0" dirty="0" smtClean="0"/>
              <a:t> </a:t>
            </a:r>
            <a:r>
              <a:rPr lang="en-US" baseline="0" dirty="0" smtClean="0"/>
              <a:t>1969</a:t>
            </a:r>
          </a:p>
          <a:p>
            <a:endParaRPr lang="en-US" baseline="0" dirty="0" smtClean="0"/>
          </a:p>
          <a:p>
            <a:r>
              <a:rPr lang="en-US" dirty="0" smtClean="0"/>
              <a:t>This collage is a student design project for a parking garage situated in </a:t>
            </a:r>
            <a:r>
              <a:rPr lang="en-US" dirty="0" err="1" smtClean="0"/>
              <a:t>Karlsplatz</a:t>
            </a:r>
            <a:r>
              <a:rPr lang="en-US" dirty="0" smtClean="0"/>
              <a:t>, Vienna. It is the key surviving work by a short-lived but influential architectural group who formed part of the experimental scene in Austria in the late 1960s. The design offers a commentary on the consumer culture and car fetishism of the period. It depicts the entrance to a garage which is imagined as a gigantic pinball machine, designed to 'flip' the cars around as if they were pinballs.</a:t>
            </a:r>
            <a:endParaRPr lang="en-US" dirty="0"/>
          </a:p>
        </p:txBody>
      </p:sp>
      <p:sp>
        <p:nvSpPr>
          <p:cNvPr id="4" name="Slide Number Placeholder 3"/>
          <p:cNvSpPr>
            <a:spLocks noGrp="1"/>
          </p:cNvSpPr>
          <p:nvPr>
            <p:ph type="sldNum" sz="quarter" idx="10"/>
          </p:nvPr>
        </p:nvSpPr>
        <p:spPr/>
        <p:txBody>
          <a:bodyPr/>
          <a:lstStyle/>
          <a:p>
            <a:fld id="{5A3F04C3-08FE-AB4A-987D-93ED4DB9FA2A}" type="slidenum">
              <a:rPr lang="en-US" smtClean="0"/>
              <a:t>28</a:t>
            </a:fld>
            <a:endParaRPr lang="en-US"/>
          </a:p>
        </p:txBody>
      </p:sp>
    </p:spTree>
    <p:extLst>
      <p:ext uri="{BB962C8B-B14F-4D97-AF65-F5344CB8AC3E}">
        <p14:creationId xmlns:p14="http://schemas.microsoft.com/office/powerpoint/2010/main" val="841450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7A7FE6F-D6F8-9A41-8B5C-F63844B58165}" type="datetimeFigureOut">
              <a:rPr lang="en-US" smtClean="0"/>
              <a:t>2/6/17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3746728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7A7FE6F-D6F8-9A41-8B5C-F63844B58165}" type="datetimeFigureOut">
              <a:rPr lang="en-US" smtClean="0"/>
              <a:t>2/6/17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39873799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7A7FE6F-D6F8-9A41-8B5C-F63844B58165}" type="datetimeFigureOut">
              <a:rPr lang="en-US" smtClean="0"/>
              <a:t>2/6/17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15020107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457200" y="6245225"/>
            <a:ext cx="2133600" cy="476250"/>
          </a:xfrm>
        </p:spPr>
        <p:txBody>
          <a:bodyPr/>
          <a:lstStyle>
            <a:lvl1pPr>
              <a:defRPr/>
            </a:lvl1pPr>
          </a:lstStyle>
          <a:p>
            <a:endParaRPr lang="en-US"/>
          </a:p>
        </p:txBody>
      </p:sp>
      <p:sp>
        <p:nvSpPr>
          <p:cNvPr id="4" name="Footer Placeholder 3"/>
          <p:cNvSpPr>
            <a:spLocks noGrp="1"/>
          </p:cNvSpPr>
          <p:nvPr>
            <p:ph type="ftr" sz="quarter" idx="11"/>
          </p:nvPr>
        </p:nvSpPr>
        <p:spPr>
          <a:xfrm>
            <a:off x="3124200" y="6245225"/>
            <a:ext cx="2895600" cy="476250"/>
          </a:xfrm>
        </p:spPr>
        <p:txBody>
          <a:bodyPr/>
          <a:lstStyle>
            <a:lvl1pPr>
              <a:defRPr/>
            </a:lvl1pPr>
          </a:lstStyle>
          <a:p>
            <a:endParaRPr lang="en-US"/>
          </a:p>
        </p:txBody>
      </p:sp>
      <p:sp>
        <p:nvSpPr>
          <p:cNvPr id="5" name="Slide Number Placeholder 4"/>
          <p:cNvSpPr>
            <a:spLocks noGrp="1"/>
          </p:cNvSpPr>
          <p:nvPr>
            <p:ph type="sldNum" sz="quarter" idx="12"/>
          </p:nvPr>
        </p:nvSpPr>
        <p:spPr>
          <a:xfrm>
            <a:off x="6553200" y="6245225"/>
            <a:ext cx="2133600" cy="476250"/>
          </a:xfrm>
        </p:spPr>
        <p:txBody>
          <a:bodyPr/>
          <a:lstStyle>
            <a:lvl1pPr>
              <a:defRPr/>
            </a:lvl1pPr>
          </a:lstStyle>
          <a:p>
            <a:fld id="{1B01CB6A-5154-CD48-9EB4-8E751B24386F}" type="slidenum">
              <a:rPr lang="en-US"/>
              <a:pPr/>
              <a:t>‹#›</a:t>
            </a:fld>
            <a:endParaRPr lang="en-US"/>
          </a:p>
        </p:txBody>
      </p:sp>
    </p:spTree>
    <p:extLst>
      <p:ext uri="{BB962C8B-B14F-4D97-AF65-F5344CB8AC3E}">
        <p14:creationId xmlns:p14="http://schemas.microsoft.com/office/powerpoint/2010/main" val="24356181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7A7FE6F-D6F8-9A41-8B5C-F63844B58165}" type="datetimeFigureOut">
              <a:rPr lang="en-US" smtClean="0"/>
              <a:t>2/6/17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38485877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7A7FE6F-D6F8-9A41-8B5C-F63844B58165}" type="datetimeFigureOut">
              <a:rPr lang="en-US" smtClean="0"/>
              <a:t>2/6/17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19534992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7A7FE6F-D6F8-9A41-8B5C-F63844B58165}" type="datetimeFigureOut">
              <a:rPr lang="en-US" smtClean="0"/>
              <a:t>2/6/17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32615471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7A7FE6F-D6F8-9A41-8B5C-F63844B58165}" type="datetimeFigureOut">
              <a:rPr lang="en-US" smtClean="0"/>
              <a:t>2/6/17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39106299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7A7FE6F-D6F8-9A41-8B5C-F63844B58165}" type="datetimeFigureOut">
              <a:rPr lang="en-US" smtClean="0"/>
              <a:t>2/6/17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13784672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A7FE6F-D6F8-9A41-8B5C-F63844B58165}" type="datetimeFigureOut">
              <a:rPr lang="en-US" smtClean="0"/>
              <a:t>2/6/17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35056100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7A7FE6F-D6F8-9A41-8B5C-F63844B58165}" type="datetimeFigureOut">
              <a:rPr lang="en-US" smtClean="0"/>
              <a:t>2/6/17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26793082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7A7FE6F-D6F8-9A41-8B5C-F63844B58165}" type="datetimeFigureOut">
              <a:rPr lang="en-US" smtClean="0"/>
              <a:t>2/6/17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219789986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A7FE6F-D6F8-9A41-8B5C-F63844B58165}" type="datetimeFigureOut">
              <a:rPr lang="en-US" smtClean="0"/>
              <a:t>2/6/17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5DE1BB-C79D-0E4D-AA8A-AD20E09AC957}" type="slidenum">
              <a:rPr lang="en-US" smtClean="0"/>
              <a:t>‹#›</a:t>
            </a:fld>
            <a:endParaRPr lang="en-US"/>
          </a:p>
        </p:txBody>
      </p:sp>
    </p:spTree>
    <p:extLst>
      <p:ext uri="{BB962C8B-B14F-4D97-AF65-F5344CB8AC3E}">
        <p14:creationId xmlns:p14="http://schemas.microsoft.com/office/powerpoint/2010/main" val="36256368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www.art21.org/videos/short-oliver-herring-task" TargetMode="External"/><Relationship Id="rId3" Type="http://schemas.openxmlformats.org/officeDocument/2006/relationships/hyperlink" Target="https://www.youtube.com/watch?v=8iCM-YIjyHE"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7.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8.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9.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0.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1.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vimeo.com/47457051"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2.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3.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4.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5.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6.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7.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8.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9.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0.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21.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22.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23.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 Id="rId3" Type="http://schemas.openxmlformats.org/officeDocument/2006/relationships/image" Target="../media/image2.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image" Target="../media/image3.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 Id="rId3" Type="http://schemas.openxmlformats.org/officeDocument/2006/relationships/image" Target="../media/image4.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 Id="rId3" Type="http://schemas.openxmlformats.org/officeDocument/2006/relationships/image" Target="../media/image5.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image" Target="../media/image6.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p:cNvSpPr txBox="1"/>
          <p:nvPr/>
        </p:nvSpPr>
        <p:spPr>
          <a:xfrm>
            <a:off x="1943172" y="2799808"/>
            <a:ext cx="4771571" cy="1477328"/>
          </a:xfrm>
          <a:prstGeom prst="rect">
            <a:avLst/>
          </a:prstGeom>
          <a:noFill/>
        </p:spPr>
        <p:txBody>
          <a:bodyPr wrap="none" rtlCol="0">
            <a:spAutoFit/>
          </a:bodyPr>
          <a:lstStyle/>
          <a:p>
            <a:r>
              <a:rPr lang="en-US" dirty="0" smtClean="0"/>
              <a:t>Oliver Herring  </a:t>
            </a:r>
            <a:r>
              <a:rPr lang="en-US" dirty="0" smtClean="0">
                <a:hlinkClick r:id="rId2"/>
              </a:rPr>
              <a:t>TASK 2002</a:t>
            </a:r>
            <a:endParaRPr lang="en-US" dirty="0" smtClean="0"/>
          </a:p>
          <a:p>
            <a:endParaRPr lang="en-US" i="1" dirty="0"/>
          </a:p>
          <a:p>
            <a:r>
              <a:rPr lang="en-US" i="1" dirty="0" smtClean="0"/>
              <a:t>derived from Alan </a:t>
            </a:r>
            <a:r>
              <a:rPr lang="en-US" i="1" dirty="0" err="1" smtClean="0"/>
              <a:t>Kaprow’s</a:t>
            </a:r>
            <a:r>
              <a:rPr lang="en-US" i="1" dirty="0" smtClean="0"/>
              <a:t> 1960s “happenings”</a:t>
            </a:r>
          </a:p>
          <a:p>
            <a:endParaRPr lang="en-US" i="1" dirty="0"/>
          </a:p>
          <a:p>
            <a:r>
              <a:rPr lang="en-US" dirty="0" smtClean="0">
                <a:hlinkClick r:id="rId3"/>
              </a:rPr>
              <a:t>How to Make a Happening, Allan </a:t>
            </a:r>
            <a:r>
              <a:rPr lang="en-US" dirty="0" err="1" smtClean="0">
                <a:hlinkClick r:id="rId3"/>
              </a:rPr>
              <a:t>Kaprow</a:t>
            </a:r>
            <a:r>
              <a:rPr lang="en-US" dirty="0" smtClean="0">
                <a:hlinkClick r:id="rId3"/>
              </a:rPr>
              <a:t> (1966)</a:t>
            </a:r>
            <a:r>
              <a:rPr lang="en-US" i="1" dirty="0" smtClean="0">
                <a:hlinkClick r:id="rId3"/>
              </a:rPr>
              <a:t> </a:t>
            </a:r>
            <a:endParaRPr lang="en-US" i="1" dirty="0"/>
          </a:p>
        </p:txBody>
      </p:sp>
    </p:spTree>
    <p:extLst>
      <p:ext uri="{BB962C8B-B14F-4D97-AF65-F5344CB8AC3E}">
        <p14:creationId xmlns:p14="http://schemas.microsoft.com/office/powerpoint/2010/main" val="1245803951"/>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17_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4406" y="0"/>
            <a:ext cx="8489594" cy="6858000"/>
          </a:xfrm>
          <a:prstGeom prst="rect">
            <a:avLst/>
          </a:prstGeom>
        </p:spPr>
      </p:pic>
    </p:spTree>
    <p:extLst>
      <p:ext uri="{BB962C8B-B14F-4D97-AF65-F5344CB8AC3E}">
        <p14:creationId xmlns:p14="http://schemas.microsoft.com/office/powerpoint/2010/main" val="1245803951"/>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317_4-1024x939.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442" y="0"/>
            <a:ext cx="7478799" cy="6858000"/>
          </a:xfrm>
          <a:prstGeom prst="rect">
            <a:avLst/>
          </a:prstGeom>
        </p:spPr>
      </p:pic>
    </p:spTree>
    <p:extLst>
      <p:ext uri="{BB962C8B-B14F-4D97-AF65-F5344CB8AC3E}">
        <p14:creationId xmlns:p14="http://schemas.microsoft.com/office/powerpoint/2010/main" val="1447138355"/>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317_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093619"/>
          </a:xfrm>
          <a:prstGeom prst="rect">
            <a:avLst/>
          </a:prstGeom>
        </p:spPr>
      </p:pic>
    </p:spTree>
    <p:extLst>
      <p:ext uri="{BB962C8B-B14F-4D97-AF65-F5344CB8AC3E}">
        <p14:creationId xmlns:p14="http://schemas.microsoft.com/office/powerpoint/2010/main" val="1245803951"/>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317_8.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95472" y="-2753910"/>
            <a:ext cx="6981041" cy="10481798"/>
          </a:xfrm>
          <a:prstGeom prst="rect">
            <a:avLst/>
          </a:prstGeom>
        </p:spPr>
      </p:pic>
    </p:spTree>
    <p:extLst>
      <p:ext uri="{BB962C8B-B14F-4D97-AF65-F5344CB8AC3E}">
        <p14:creationId xmlns:p14="http://schemas.microsoft.com/office/powerpoint/2010/main" val="1245803951"/>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Grooms-Red-Ruckus-CIG-1-wpcompressed-686x38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365" y="624099"/>
            <a:ext cx="9277544" cy="5220309"/>
          </a:xfrm>
          <a:prstGeom prst="rect">
            <a:avLst/>
          </a:prstGeom>
        </p:spPr>
      </p:pic>
    </p:spTree>
    <p:extLst>
      <p:ext uri="{BB962C8B-B14F-4D97-AF65-F5344CB8AC3E}">
        <p14:creationId xmlns:p14="http://schemas.microsoft.com/office/powerpoint/2010/main" val="1245803951"/>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p:cNvSpPr txBox="1"/>
          <p:nvPr/>
        </p:nvSpPr>
        <p:spPr>
          <a:xfrm>
            <a:off x="2019675" y="3766357"/>
            <a:ext cx="1368571" cy="646331"/>
          </a:xfrm>
          <a:prstGeom prst="rect">
            <a:avLst/>
          </a:prstGeom>
          <a:noFill/>
        </p:spPr>
        <p:txBody>
          <a:bodyPr wrap="none" rtlCol="0">
            <a:spAutoFit/>
          </a:bodyPr>
          <a:lstStyle/>
          <a:p>
            <a:r>
              <a:rPr lang="en-US" dirty="0" smtClean="0"/>
              <a:t>James Nares</a:t>
            </a:r>
          </a:p>
          <a:p>
            <a:r>
              <a:rPr lang="en-US" i="1" dirty="0" smtClean="0">
                <a:hlinkClick r:id="rId2"/>
              </a:rPr>
              <a:t>Street</a:t>
            </a:r>
            <a:r>
              <a:rPr lang="en-US" dirty="0" smtClean="0">
                <a:hlinkClick r:id="rId2"/>
              </a:rPr>
              <a:t> </a:t>
            </a:r>
            <a:r>
              <a:rPr lang="en-US" i="1" dirty="0"/>
              <a:t> </a:t>
            </a:r>
            <a:r>
              <a:rPr lang="en-US" dirty="0" smtClean="0"/>
              <a:t>2012</a:t>
            </a:r>
            <a:endParaRPr lang="en-US" dirty="0"/>
          </a:p>
        </p:txBody>
      </p:sp>
    </p:spTree>
    <p:extLst>
      <p:ext uri="{BB962C8B-B14F-4D97-AF65-F5344CB8AC3E}">
        <p14:creationId xmlns:p14="http://schemas.microsoft.com/office/powerpoint/2010/main" val="240567384"/>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819" name="Rectangle 3"/>
          <p:cNvSpPr>
            <a:spLocks noGrp="1" noChangeArrowheads="1"/>
          </p:cNvSpPr>
          <p:nvPr>
            <p:ph type="body" idx="1"/>
          </p:nvPr>
        </p:nvSpPr>
        <p:spPr>
          <a:xfrm>
            <a:off x="457200" y="3421857"/>
            <a:ext cx="8229600" cy="1058997"/>
          </a:xfrm>
        </p:spPr>
        <p:txBody>
          <a:bodyPr/>
          <a:lstStyle/>
          <a:p>
            <a:pPr>
              <a:buFontTx/>
              <a:buNone/>
            </a:pPr>
            <a:r>
              <a:rPr lang="en-US" sz="2000" dirty="0"/>
              <a:t>Michael Wolf</a:t>
            </a:r>
          </a:p>
          <a:p>
            <a:pPr>
              <a:buFontTx/>
              <a:buNone/>
            </a:pPr>
            <a:r>
              <a:rPr lang="en-US" sz="1800" u="sng" dirty="0" smtClean="0"/>
              <a:t>Tokyo Compression </a:t>
            </a:r>
            <a:r>
              <a:rPr lang="en-US" sz="1800" dirty="0" smtClean="0"/>
              <a:t> (2012)</a:t>
            </a:r>
            <a:endParaRPr lang="en-US" sz="1800" u="sng" dirty="0"/>
          </a:p>
        </p:txBody>
      </p:sp>
    </p:spTree>
    <p:extLst>
      <p:ext uri="{BB962C8B-B14F-4D97-AF65-F5344CB8AC3E}">
        <p14:creationId xmlns:p14="http://schemas.microsoft.com/office/powerpoint/2010/main" val="3945674114"/>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473200" y="6146800"/>
            <a:ext cx="2211663" cy="369332"/>
          </a:xfrm>
          <a:prstGeom prst="rect">
            <a:avLst/>
          </a:prstGeom>
          <a:noFill/>
        </p:spPr>
        <p:txBody>
          <a:bodyPr wrap="none" rtlCol="0">
            <a:spAutoFit/>
          </a:bodyPr>
          <a:lstStyle/>
          <a:p>
            <a:r>
              <a:rPr lang="en-US" dirty="0" smtClean="0">
                <a:solidFill>
                  <a:srgbClr val="FFFFFF"/>
                </a:solidFill>
              </a:rPr>
              <a:t>Tokyo Compression</a:t>
            </a:r>
            <a:endParaRPr lang="en-US" dirty="0">
              <a:solidFill>
                <a:srgbClr val="FFFFFF"/>
              </a:solidFill>
            </a:endParaRPr>
          </a:p>
        </p:txBody>
      </p:sp>
      <p:pic>
        <p:nvPicPr>
          <p:cNvPr id="5" name="Picture 4" descr="Tokyo_Compression-1.jpg.CROP.article920-larg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04800"/>
            <a:ext cx="9144000" cy="5655365"/>
          </a:xfrm>
          <a:prstGeom prst="rect">
            <a:avLst/>
          </a:prstGeom>
        </p:spPr>
      </p:pic>
    </p:spTree>
    <p:extLst>
      <p:ext uri="{BB962C8B-B14F-4D97-AF65-F5344CB8AC3E}">
        <p14:creationId xmlns:p14="http://schemas.microsoft.com/office/powerpoint/2010/main" val="4227084019"/>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nside-tokyo-subway-0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09800" y="0"/>
            <a:ext cx="5484254" cy="6858000"/>
          </a:xfrm>
          <a:prstGeom prst="rect">
            <a:avLst/>
          </a:prstGeom>
        </p:spPr>
      </p:pic>
    </p:spTree>
    <p:extLst>
      <p:ext uri="{BB962C8B-B14F-4D97-AF65-F5344CB8AC3E}">
        <p14:creationId xmlns:p14="http://schemas.microsoft.com/office/powerpoint/2010/main" val="1959080921"/>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okyo-compression-1%255B3%255D.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0024" y="225955"/>
            <a:ext cx="8943975" cy="5581493"/>
          </a:xfrm>
          <a:prstGeom prst="rect">
            <a:avLst/>
          </a:prstGeom>
        </p:spPr>
      </p:pic>
    </p:spTree>
    <p:extLst>
      <p:ext uri="{BB962C8B-B14F-4D97-AF65-F5344CB8AC3E}">
        <p14:creationId xmlns:p14="http://schemas.microsoft.com/office/powerpoint/2010/main" val="1312249160"/>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p:cNvSpPr txBox="1"/>
          <p:nvPr/>
        </p:nvSpPr>
        <p:spPr>
          <a:xfrm>
            <a:off x="3213119" y="2998702"/>
            <a:ext cx="2540542" cy="646331"/>
          </a:xfrm>
          <a:prstGeom prst="rect">
            <a:avLst/>
          </a:prstGeom>
          <a:noFill/>
        </p:spPr>
        <p:txBody>
          <a:bodyPr wrap="none" rtlCol="0">
            <a:spAutoFit/>
          </a:bodyPr>
          <a:lstStyle/>
          <a:p>
            <a:r>
              <a:rPr lang="en-US" dirty="0" smtClean="0"/>
              <a:t>Robert </a:t>
            </a:r>
            <a:r>
              <a:rPr lang="en-US" dirty="0" err="1" smtClean="0"/>
              <a:t>Heinecken</a:t>
            </a:r>
            <a:endParaRPr lang="en-US" dirty="0" smtClean="0"/>
          </a:p>
          <a:p>
            <a:r>
              <a:rPr lang="en-US" i="1" dirty="0"/>
              <a:t>Recto/</a:t>
            </a:r>
            <a:r>
              <a:rPr lang="en-US" i="1" dirty="0" smtClean="0"/>
              <a:t>Verso </a:t>
            </a:r>
            <a:r>
              <a:rPr lang="en-US" dirty="0" smtClean="0"/>
              <a:t>(1970s -80s)</a:t>
            </a:r>
            <a:endParaRPr lang="en-US" dirty="0"/>
          </a:p>
        </p:txBody>
      </p:sp>
    </p:spTree>
    <p:extLst>
      <p:ext uri="{BB962C8B-B14F-4D97-AF65-F5344CB8AC3E}">
        <p14:creationId xmlns:p14="http://schemas.microsoft.com/office/powerpoint/2010/main" val="1693014530"/>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nside-tokyo-subway-08.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31473" y="0"/>
            <a:ext cx="5484254" cy="6858000"/>
          </a:xfrm>
          <a:prstGeom prst="rect">
            <a:avLst/>
          </a:prstGeom>
        </p:spPr>
      </p:pic>
    </p:spTree>
    <p:extLst>
      <p:ext uri="{BB962C8B-B14F-4D97-AF65-F5344CB8AC3E}">
        <p14:creationId xmlns:p14="http://schemas.microsoft.com/office/powerpoint/2010/main" val="622075876"/>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p:cNvSpPr>
            <a:spLocks noGrp="1" noChangeArrowheads="1"/>
          </p:cNvSpPr>
          <p:nvPr>
            <p:ph type="body" idx="1"/>
          </p:nvPr>
        </p:nvSpPr>
        <p:spPr>
          <a:xfrm>
            <a:off x="457200" y="3421857"/>
            <a:ext cx="8229600" cy="1058997"/>
          </a:xfrm>
        </p:spPr>
        <p:txBody>
          <a:bodyPr/>
          <a:lstStyle/>
          <a:p>
            <a:pPr>
              <a:buFontTx/>
              <a:buNone/>
            </a:pPr>
            <a:r>
              <a:rPr lang="en-US" sz="2000">
                <a:solidFill>
                  <a:schemeClr val="bg1"/>
                </a:solidFill>
              </a:rPr>
              <a:t>Michael Wolf</a:t>
            </a:r>
          </a:p>
          <a:p>
            <a:pPr>
              <a:buFontTx/>
              <a:buNone/>
            </a:pPr>
            <a:r>
              <a:rPr lang="en-US" sz="1800" u="sng">
                <a:solidFill>
                  <a:schemeClr val="bg1"/>
                </a:solidFill>
              </a:rPr>
              <a:t>Hong Kong: front door/ back door</a:t>
            </a:r>
            <a:r>
              <a:rPr lang="en-US" sz="1800">
                <a:solidFill>
                  <a:schemeClr val="bg1"/>
                </a:solidFill>
              </a:rPr>
              <a:t>, New York, Thames &amp; Hudson, 2005.</a:t>
            </a:r>
            <a:endParaRPr lang="en-US" sz="1800" u="sng">
              <a:solidFill>
                <a:schemeClr val="bg1"/>
              </a:solidFill>
            </a:endParaRPr>
          </a:p>
        </p:txBody>
      </p:sp>
    </p:spTree>
    <p:extLst>
      <p:ext uri="{BB962C8B-B14F-4D97-AF65-F5344CB8AC3E}">
        <p14:creationId xmlns:p14="http://schemas.microsoft.com/office/powerpoint/2010/main" val="2571790602"/>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21" name="Picture 9" descr="1a"/>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66035" y="163075"/>
            <a:ext cx="9210035" cy="615246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spTree>
    <p:extLst>
      <p:ext uri="{BB962C8B-B14F-4D97-AF65-F5344CB8AC3E}">
        <p14:creationId xmlns:p14="http://schemas.microsoft.com/office/powerpoint/2010/main" val="3630835159"/>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20" name="Picture 4" descr="2a"/>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41920" y="305859"/>
            <a:ext cx="9185920" cy="581562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spTree>
    <p:extLst>
      <p:ext uri="{BB962C8B-B14F-4D97-AF65-F5344CB8AC3E}">
        <p14:creationId xmlns:p14="http://schemas.microsoft.com/office/powerpoint/2010/main" val="1781560550"/>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3" name="Picture 3" descr="3"/>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1887452" y="0"/>
            <a:ext cx="5001136" cy="690677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spTree>
    <p:extLst>
      <p:ext uri="{BB962C8B-B14F-4D97-AF65-F5344CB8AC3E}">
        <p14:creationId xmlns:p14="http://schemas.microsoft.com/office/powerpoint/2010/main" val="2458140084"/>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3" name="Picture 3" descr="8"/>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2328863" y="274638"/>
            <a:ext cx="4486275" cy="58515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spTree>
    <p:extLst>
      <p:ext uri="{BB962C8B-B14F-4D97-AF65-F5344CB8AC3E}">
        <p14:creationId xmlns:p14="http://schemas.microsoft.com/office/powerpoint/2010/main" val="463070582"/>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9" name="Picture 3" descr="7"/>
          <p:cNvPicPr>
            <a:picLocks noGrp="1" noChangeAspect="1" noChangeArrowheads="1"/>
          </p:cNvPicPr>
          <p:nvPr>
            <p:ph/>
          </p:nvPr>
        </p:nvPicPr>
        <p:blipFill>
          <a:blip r:embed="rId2">
            <a:extLst>
              <a:ext uri="{28A0092B-C50C-407E-A947-70E740481C1C}">
                <a14:useLocalDpi xmlns:a14="http://schemas.microsoft.com/office/drawing/2010/main" val="0"/>
              </a:ext>
            </a:extLst>
          </a:blip>
          <a:srcRect/>
          <a:stretch>
            <a:fillRect/>
          </a:stretch>
        </p:blipFill>
        <p:spPr>
          <a:xfrm>
            <a:off x="2010930" y="0"/>
            <a:ext cx="4813407" cy="683707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spTree>
    <p:extLst>
      <p:ext uri="{BB962C8B-B14F-4D97-AF65-F5344CB8AC3E}">
        <p14:creationId xmlns:p14="http://schemas.microsoft.com/office/powerpoint/2010/main" val="3389849482"/>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5" name="Picture 3" descr="11"/>
          <p:cNvPicPr>
            <a:picLocks noGrp="1" noChangeAspect="1" noChangeArrowheads="1"/>
          </p:cNvPicPr>
          <p:nvPr>
            <p:ph/>
          </p:nvPr>
        </p:nvPicPr>
        <p:blipFill>
          <a:blip r:embed="rId3">
            <a:extLst>
              <a:ext uri="{28A0092B-C50C-407E-A947-70E740481C1C}">
                <a14:useLocalDpi xmlns:a14="http://schemas.microsoft.com/office/drawing/2010/main" val="0"/>
              </a:ext>
            </a:extLst>
          </a:blip>
          <a:srcRect/>
          <a:stretch>
            <a:fillRect/>
          </a:stretch>
        </p:blipFill>
        <p:spPr>
          <a:xfrm>
            <a:off x="835025" y="274638"/>
            <a:ext cx="7473950" cy="58515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spTree>
    <p:extLst>
      <p:ext uri="{BB962C8B-B14F-4D97-AF65-F5344CB8AC3E}">
        <p14:creationId xmlns:p14="http://schemas.microsoft.com/office/powerpoint/2010/main" val="194322837"/>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2900992861_bc54f353d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08165" y="-150655"/>
            <a:ext cx="6574118" cy="7008655"/>
          </a:xfrm>
          <a:prstGeom prst="rect">
            <a:avLst/>
          </a:prstGeom>
        </p:spPr>
      </p:pic>
      <p:sp>
        <p:nvSpPr>
          <p:cNvPr id="3" name="TextBox 2"/>
          <p:cNvSpPr txBox="1"/>
          <p:nvPr/>
        </p:nvSpPr>
        <p:spPr>
          <a:xfrm>
            <a:off x="0" y="0"/>
            <a:ext cx="2058827" cy="369332"/>
          </a:xfrm>
          <a:prstGeom prst="rect">
            <a:avLst/>
          </a:prstGeom>
          <a:noFill/>
        </p:spPr>
        <p:txBody>
          <a:bodyPr wrap="none" rtlCol="0">
            <a:spAutoFit/>
          </a:bodyPr>
          <a:lstStyle/>
          <a:p>
            <a:r>
              <a:rPr lang="en-US" dirty="0" smtClean="0">
                <a:solidFill>
                  <a:schemeClr val="bg1"/>
                </a:solidFill>
              </a:rPr>
              <a:t>Anxious Utopianism</a:t>
            </a:r>
            <a:endParaRPr lang="en-US" dirty="0">
              <a:solidFill>
                <a:schemeClr val="bg1"/>
              </a:solidFill>
            </a:endParaRPr>
          </a:p>
        </p:txBody>
      </p:sp>
    </p:spTree>
    <p:extLst>
      <p:ext uri="{BB962C8B-B14F-4D97-AF65-F5344CB8AC3E}">
        <p14:creationId xmlns:p14="http://schemas.microsoft.com/office/powerpoint/2010/main" val="1245803951"/>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mta_11_wystawa_archigram_003_big.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92146"/>
            <a:ext cx="9144000" cy="6436519"/>
          </a:xfrm>
          <a:prstGeom prst="rect">
            <a:avLst/>
          </a:prstGeom>
        </p:spPr>
      </p:pic>
    </p:spTree>
    <p:extLst>
      <p:ext uri="{BB962C8B-B14F-4D97-AF65-F5344CB8AC3E}">
        <p14:creationId xmlns:p14="http://schemas.microsoft.com/office/powerpoint/2010/main" val="1245803951"/>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4" descr="rv0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1143000"/>
            <a:ext cx="4568825"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11439328"/>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4" descr="rv0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600" y="914400"/>
            <a:ext cx="4024313" cy="534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73009126"/>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4" descr="rv0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533400"/>
            <a:ext cx="3838575" cy="522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73593884"/>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4" descr="rv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838200"/>
            <a:ext cx="3914775" cy="532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80049666"/>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4" descr="rv0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838200"/>
            <a:ext cx="4400550" cy="530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12722410"/>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4" descr="rv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7000" y="990600"/>
            <a:ext cx="3967163" cy="520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95912061"/>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p:cNvSpPr txBox="1"/>
          <p:nvPr/>
        </p:nvSpPr>
        <p:spPr>
          <a:xfrm>
            <a:off x="2019675" y="3766357"/>
            <a:ext cx="3445850" cy="923330"/>
          </a:xfrm>
          <a:prstGeom prst="rect">
            <a:avLst/>
          </a:prstGeom>
          <a:noFill/>
        </p:spPr>
        <p:txBody>
          <a:bodyPr wrap="none" rtlCol="0">
            <a:spAutoFit/>
          </a:bodyPr>
          <a:lstStyle/>
          <a:p>
            <a:r>
              <a:rPr lang="en-US" dirty="0" smtClean="0"/>
              <a:t>Red Grooms</a:t>
            </a:r>
          </a:p>
          <a:p>
            <a:r>
              <a:rPr lang="en-US" dirty="0" smtClean="0"/>
              <a:t>pop artists, collage and installation</a:t>
            </a:r>
          </a:p>
          <a:p>
            <a:r>
              <a:rPr lang="en-US" dirty="0" smtClean="0"/>
              <a:t>1990s</a:t>
            </a:r>
            <a:endParaRPr lang="en-US" dirty="0"/>
          </a:p>
        </p:txBody>
      </p:sp>
    </p:spTree>
    <p:extLst>
      <p:ext uri="{BB962C8B-B14F-4D97-AF65-F5344CB8AC3E}">
        <p14:creationId xmlns:p14="http://schemas.microsoft.com/office/powerpoint/2010/main" val="2897769892"/>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Default Theme.thmx</Template>
  <TotalTime>127</TotalTime>
  <Words>282</Words>
  <Application>Microsoft Macintosh PowerPoint</Application>
  <PresentationFormat>On-screen Show (4:3)</PresentationFormat>
  <Paragraphs>37</Paragraphs>
  <Slides>29</Slides>
  <Notes>10</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Default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Ruth Dusseault</dc:creator>
  <cp:lastModifiedBy>Ruth Dusseault</cp:lastModifiedBy>
  <cp:revision>28</cp:revision>
  <dcterms:created xsi:type="dcterms:W3CDTF">2016-09-21T13:18:03Z</dcterms:created>
  <dcterms:modified xsi:type="dcterms:W3CDTF">2017-02-07T02:46:50Z</dcterms:modified>
</cp:coreProperties>
</file>